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F00-70B0-40EB-99BA-8F1A0D9FA11B}" type="datetimeFigureOut">
              <a:rPr lang="nl-BE" smtClean="0"/>
              <a:t>27/10/2016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4B2D-15B7-4A25-9DCA-BE541AEF59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0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9F00-70B0-40EB-99BA-8F1A0D9FA11B}" type="datetimeFigureOut">
              <a:rPr lang="nl-BE" smtClean="0"/>
              <a:t>27/10/2016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4B2D-15B7-4A25-9DCA-BE541AEF59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89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00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3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+mn-lt"/>
              </a:rPr>
              <a:t> </a:t>
            </a:r>
            <a:endParaRPr lang="nl-BE" dirty="0">
              <a:latin typeface="+mn-lt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1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+mn-lt"/>
              </a:rPr>
              <a:t> </a:t>
            </a:r>
            <a:endParaRPr lang="nl-BE" dirty="0">
              <a:latin typeface="+mn-lt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73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Diavoorstelling (4:3)</PresentationFormat>
  <Paragraphs>2</Paragraphs>
  <Slides>25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Nieuwenhuysen, Veerle</dc:creator>
  <cp:lastModifiedBy>Haegeman, Jan</cp:lastModifiedBy>
  <cp:revision>1</cp:revision>
  <dcterms:created xsi:type="dcterms:W3CDTF">2016-10-27T07:50:46Z</dcterms:created>
  <dcterms:modified xsi:type="dcterms:W3CDTF">2016-10-27T13:30:20Z</dcterms:modified>
</cp:coreProperties>
</file>